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2" d="100"/>
          <a:sy n="122" d="100"/>
        </p:scale>
        <p:origin x="123" y="6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7"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Anniss" userId="0e2ac997b738b2d7" providerId="LiveId" clId="{772D9940-715E-42AF-B3DC-BADB98B5BAB1}"/>
    <pc:docChg chg="custSel addSld modSld">
      <pc:chgData name="Michael Anniss" userId="0e2ac997b738b2d7" providerId="LiveId" clId="{772D9940-715E-42AF-B3DC-BADB98B5BAB1}" dt="2024-11-25T20:03:00.527" v="5" actId="14100"/>
      <pc:docMkLst>
        <pc:docMk/>
      </pc:docMkLst>
      <pc:sldChg chg="addSp delSp modSp new mod">
        <pc:chgData name="Michael Anniss" userId="0e2ac997b738b2d7" providerId="LiveId" clId="{772D9940-715E-42AF-B3DC-BADB98B5BAB1}" dt="2024-11-25T20:03:00.527" v="5" actId="14100"/>
        <pc:sldMkLst>
          <pc:docMk/>
          <pc:sldMk cId="3862915678" sldId="256"/>
        </pc:sldMkLst>
        <pc:spChg chg="del">
          <ac:chgData name="Michael Anniss" userId="0e2ac997b738b2d7" providerId="LiveId" clId="{772D9940-715E-42AF-B3DC-BADB98B5BAB1}" dt="2024-11-25T20:02:45.669" v="1" actId="478"/>
          <ac:spMkLst>
            <pc:docMk/>
            <pc:sldMk cId="3862915678" sldId="256"/>
            <ac:spMk id="2" creationId="{34DF29D2-CEC0-F4F9-DC19-AE65414C7569}"/>
          </ac:spMkLst>
        </pc:spChg>
        <pc:spChg chg="del">
          <ac:chgData name="Michael Anniss" userId="0e2ac997b738b2d7" providerId="LiveId" clId="{772D9940-715E-42AF-B3DC-BADB98B5BAB1}" dt="2024-11-25T20:02:45.669" v="1" actId="478"/>
          <ac:spMkLst>
            <pc:docMk/>
            <pc:sldMk cId="3862915678" sldId="256"/>
            <ac:spMk id="3" creationId="{AA8B3912-52BA-47EB-2024-0BB26ED88B2E}"/>
          </ac:spMkLst>
        </pc:spChg>
        <pc:spChg chg="add mod">
          <ac:chgData name="Michael Anniss" userId="0e2ac997b738b2d7" providerId="LiveId" clId="{772D9940-715E-42AF-B3DC-BADB98B5BAB1}" dt="2024-11-25T20:03:00.527" v="5" actId="14100"/>
          <ac:spMkLst>
            <pc:docMk/>
            <pc:sldMk cId="3862915678" sldId="256"/>
            <ac:spMk id="5" creationId="{6066F62E-A6AD-FCE1-863D-41EC85495DBC}"/>
          </ac:spMkLst>
        </pc:spChg>
      </pc:sldChg>
      <pc:sldMasterChg chg="addSldLayout">
        <pc:chgData name="Michael Anniss" userId="0e2ac997b738b2d7" providerId="LiveId" clId="{772D9940-715E-42AF-B3DC-BADB98B5BAB1}" dt="2024-11-25T20:02:41.987" v="0" actId="680"/>
        <pc:sldMasterMkLst>
          <pc:docMk/>
          <pc:sldMasterMk cId="35096142" sldId="2147483648"/>
        </pc:sldMasterMkLst>
        <pc:sldLayoutChg chg="add">
          <pc:chgData name="Michael Anniss" userId="0e2ac997b738b2d7" providerId="LiveId" clId="{772D9940-715E-42AF-B3DC-BADB98B5BAB1}" dt="2024-11-25T20:02:41.987" v="0" actId="680"/>
          <pc:sldLayoutMkLst>
            <pc:docMk/>
            <pc:sldMasterMk cId="35096142" sldId="2147483648"/>
            <pc:sldLayoutMk cId="2774401948" sldId="2147483649"/>
          </pc:sldLayoutMkLst>
        </pc:sldLayout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A5367-4359-36F9-9B69-97D081A25514}"/>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8553E94-78D4-07D1-7CC1-7B00D82E2C5A}"/>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77440194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96142"/>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opengroup.org/"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066F62E-A6AD-FCE1-863D-41EC85495DBC}"/>
              </a:ext>
            </a:extLst>
          </p:cNvPr>
          <p:cNvSpPr txBox="1"/>
          <p:nvPr/>
        </p:nvSpPr>
        <p:spPr>
          <a:xfrm>
            <a:off x="519722" y="374886"/>
            <a:ext cx="10832123" cy="5014193"/>
          </a:xfrm>
          <a:prstGeom prst="rect">
            <a:avLst/>
          </a:prstGeom>
          <a:noFill/>
        </p:spPr>
        <p:txBody>
          <a:bodyPr wrap="square">
            <a:spAutoFit/>
          </a:bodyPr>
          <a:lstStyle/>
          <a:p>
            <a:pPr>
              <a:spcAft>
                <a:spcPts val="1251"/>
              </a:spcAft>
            </a:pPr>
            <a:r>
              <a:rPr lang="en-US" sz="2800" b="1" dirty="0">
                <a:latin typeface="Montserrat Black" panose="00000A00000000000000" pitchFamily="2" charset="0"/>
              </a:rPr>
              <a:t>Obtaining the CID</a:t>
            </a:r>
          </a:p>
          <a:p>
            <a:pPr marL="285750" indent="-285750">
              <a:spcAft>
                <a:spcPts val="1251"/>
              </a:spcAft>
              <a:buFont typeface="Arial" panose="020B0604020202020204" pitchFamily="34" charset="0"/>
              <a:buChar char="•"/>
            </a:pPr>
            <a:r>
              <a:rPr lang="en-US" dirty="0"/>
              <a:t>Go to the main Open Group Site - </a:t>
            </a:r>
            <a:r>
              <a:rPr lang="en-US" dirty="0">
                <a:solidFill>
                  <a:srgbClr val="0070C0"/>
                </a:solidFill>
                <a:hlinkClick r:id="rId2">
                  <a:extLst>
                    <a:ext uri="{A12FA001-AC4F-418D-AE19-62706E023703}">
                      <ahyp:hlinkClr xmlns:ahyp="http://schemas.microsoft.com/office/drawing/2018/hyperlinkcolor" val="tx"/>
                    </a:ext>
                  </a:extLst>
                </a:hlinkClick>
              </a:rPr>
              <a:t>https://www.opengroup.org/</a:t>
            </a:r>
            <a:endParaRPr lang="en-US" dirty="0">
              <a:solidFill>
                <a:srgbClr val="0070C0"/>
              </a:solidFill>
            </a:endParaRPr>
          </a:p>
          <a:p>
            <a:pPr marL="285750" indent="-285750">
              <a:spcAft>
                <a:spcPts val="1251"/>
              </a:spcAft>
              <a:buFont typeface="Arial" panose="020B0604020202020204" pitchFamily="34" charset="0"/>
              <a:buChar char="•"/>
            </a:pPr>
            <a:r>
              <a:rPr lang="en-US" dirty="0"/>
              <a:t>Click on “Log In” at top right of screen and select “Create an Account” from the options that appear.</a:t>
            </a:r>
          </a:p>
          <a:p>
            <a:pPr marL="285750" indent="-285750">
              <a:spcAft>
                <a:spcPts val="1251"/>
              </a:spcAft>
              <a:buFont typeface="Arial" panose="020B0604020202020204" pitchFamily="34" charset="0"/>
              <a:buChar char="•"/>
            </a:pPr>
            <a:r>
              <a:rPr lang="en-US" dirty="0"/>
              <a:t>Complete the form – it is suggested to deal with the mandatory* fields only. </a:t>
            </a:r>
          </a:p>
          <a:p>
            <a:pPr marL="285750" indent="-285750">
              <a:spcAft>
                <a:spcPts val="1251"/>
              </a:spcAft>
              <a:buFont typeface="Arial" panose="020B0604020202020204" pitchFamily="34" charset="0"/>
              <a:buChar char="•"/>
            </a:pPr>
            <a:r>
              <a:rPr lang="en-US" dirty="0"/>
              <a:t>…and you’re going to have to come up with a SIXTEEN-character password!!! How about “</a:t>
            </a:r>
            <a:r>
              <a:rPr lang="en-US" dirty="0" err="1"/>
              <a:t>My_favourite</a:t>
            </a:r>
            <a:r>
              <a:rPr lang="en-US" dirty="0"/>
              <a:t>-subject”?</a:t>
            </a:r>
          </a:p>
          <a:p>
            <a:pPr marL="285750" indent="-285750">
              <a:spcAft>
                <a:spcPts val="1251"/>
              </a:spcAft>
              <a:buFont typeface="Arial" panose="020B0604020202020204" pitchFamily="34" charset="0"/>
              <a:buChar char="•"/>
            </a:pPr>
            <a:r>
              <a:rPr lang="en-US" b="1" dirty="0"/>
              <a:t>VERY IMPORTANT </a:t>
            </a:r>
            <a:r>
              <a:rPr lang="en-US" dirty="0"/>
              <a:t>– you are asked for two email addresses, and the ability to state which is the Preferred Email. A VERIFICATION email will be sent by The Open Group as part of the process. SO, MAKE SURE YOUR “PREFERRED EMAIL” IS ONE THAT YOU CAN EASILY ACCESS RIGHT NOW!!!</a:t>
            </a:r>
          </a:p>
          <a:p>
            <a:pPr marL="285750" indent="-285750">
              <a:spcAft>
                <a:spcPts val="1251"/>
              </a:spcAft>
              <a:buFont typeface="Arial" panose="020B0604020202020204" pitchFamily="34" charset="0"/>
              <a:buChar char="•"/>
            </a:pPr>
            <a:r>
              <a:rPr lang="en-US" dirty="0"/>
              <a:t>Select any further notification options, then Submit.</a:t>
            </a:r>
          </a:p>
          <a:p>
            <a:pPr marL="285750" indent="-285750">
              <a:spcAft>
                <a:spcPts val="1251"/>
              </a:spcAft>
              <a:buFont typeface="Arial" panose="020B0604020202020204" pitchFamily="34" charset="0"/>
              <a:buChar char="•"/>
            </a:pPr>
            <a:r>
              <a:rPr lang="en-US" dirty="0"/>
              <a:t>Your details will then be confirmed on screen with the Candidate ID just below your username. IF IT DOES NOT APPEAR FIRST TIME, LOG OUT THEN LOG IN FROM THE MAIN OG SITE. Click on “Update My Profile” and the CID should be there.</a:t>
            </a:r>
          </a:p>
        </p:txBody>
      </p:sp>
    </p:spTree>
    <p:extLst>
      <p:ext uri="{BB962C8B-B14F-4D97-AF65-F5344CB8AC3E}">
        <p14:creationId xmlns:p14="http://schemas.microsoft.com/office/powerpoint/2010/main" val="38629156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196</Words>
  <Application>Microsoft Office PowerPoint</Application>
  <PresentationFormat>Widescreen</PresentationFormat>
  <Paragraphs>8</Paragraphs>
  <Slides>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Montserrat Black</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Michael Anniss</dc:creator>
  <cp:lastModifiedBy>Michael Anniss</cp:lastModifiedBy>
  <cp:revision>1</cp:revision>
  <dcterms:created xsi:type="dcterms:W3CDTF">2024-11-25T20:02:40Z</dcterms:created>
  <dcterms:modified xsi:type="dcterms:W3CDTF">2024-11-25T20:03:00Z</dcterms:modified>
</cp:coreProperties>
</file>